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4"/>
  </p:notesMasterIdLst>
  <p:sldIdLst>
    <p:sldId id="302" r:id="rId2"/>
    <p:sldId id="264" r:id="rId3"/>
    <p:sldId id="287" r:id="rId4"/>
    <p:sldId id="285" r:id="rId5"/>
    <p:sldId id="259" r:id="rId6"/>
    <p:sldId id="261" r:id="rId7"/>
    <p:sldId id="280" r:id="rId8"/>
    <p:sldId id="288" r:id="rId9"/>
    <p:sldId id="289" r:id="rId10"/>
    <p:sldId id="290" r:id="rId11"/>
    <p:sldId id="291" r:id="rId12"/>
    <p:sldId id="292" r:id="rId13"/>
    <p:sldId id="293" r:id="rId14"/>
    <p:sldId id="294" r:id="rId15"/>
    <p:sldId id="295" r:id="rId16"/>
    <p:sldId id="296" r:id="rId17"/>
    <p:sldId id="297" r:id="rId18"/>
    <p:sldId id="298" r:id="rId19"/>
    <p:sldId id="299" r:id="rId20"/>
    <p:sldId id="300" r:id="rId21"/>
    <p:sldId id="301" r:id="rId22"/>
    <p:sldId id="283" r:id="rId23"/>
  </p:sldIdLst>
  <p:sldSz cx="12801600" cy="9601200" type="A3"/>
  <p:notesSz cx="9926638" cy="14355763"/>
  <p:defaultTextStyle>
    <a:defPPr>
      <a:defRPr lang="en-US"/>
    </a:defPPr>
    <a:lvl1pPr marL="0" algn="l" defTabSz="1280160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AE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9" autoAdjust="0"/>
    <p:restoredTop sz="94660"/>
  </p:normalViewPr>
  <p:slideViewPr>
    <p:cSldViewPr>
      <p:cViewPr varScale="1">
        <p:scale>
          <a:sx n="79" d="100"/>
          <a:sy n="79" d="100"/>
        </p:scale>
        <p:origin x="1620" y="108"/>
      </p:cViewPr>
      <p:guideLst>
        <p:guide orient="horz" pos="3024"/>
        <p:guide pos="403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717788"/>
          </a:xfrm>
          <a:prstGeom prst="rect">
            <a:avLst/>
          </a:prstGeom>
        </p:spPr>
        <p:txBody>
          <a:bodyPr vert="horz" lIns="138751" tIns="69376" rIns="138751" bIns="69376" rtlCol="0"/>
          <a:lstStyle>
            <a:lvl1pPr algn="l">
              <a:defRPr sz="18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798" y="0"/>
            <a:ext cx="4301543" cy="717788"/>
          </a:xfrm>
          <a:prstGeom prst="rect">
            <a:avLst/>
          </a:prstGeom>
        </p:spPr>
        <p:txBody>
          <a:bodyPr vert="horz" lIns="138751" tIns="69376" rIns="138751" bIns="69376" rtlCol="0"/>
          <a:lstStyle>
            <a:lvl1pPr algn="r">
              <a:defRPr sz="1800"/>
            </a:lvl1pPr>
          </a:lstStyle>
          <a:p>
            <a:fld id="{3CAE89D6-B578-48C3-A867-2C786BBB24B4}" type="datetimeFigureOut">
              <a:rPr lang="en-US" smtClean="0"/>
              <a:pPr/>
              <a:t>8/9/2023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076325"/>
            <a:ext cx="7177088" cy="5383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8751" tIns="69376" rIns="138751" bIns="69376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664" y="6818988"/>
            <a:ext cx="7941310" cy="6460093"/>
          </a:xfrm>
          <a:prstGeom prst="rect">
            <a:avLst/>
          </a:prstGeom>
        </p:spPr>
        <p:txBody>
          <a:bodyPr vert="horz" lIns="138751" tIns="69376" rIns="138751" bIns="6937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635483"/>
            <a:ext cx="4301543" cy="717788"/>
          </a:xfrm>
          <a:prstGeom prst="rect">
            <a:avLst/>
          </a:prstGeom>
        </p:spPr>
        <p:txBody>
          <a:bodyPr vert="horz" lIns="138751" tIns="69376" rIns="138751" bIns="69376" rtlCol="0" anchor="b"/>
          <a:lstStyle>
            <a:lvl1pPr algn="l">
              <a:defRPr sz="18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798" y="13635483"/>
            <a:ext cx="4301543" cy="717788"/>
          </a:xfrm>
          <a:prstGeom prst="rect">
            <a:avLst/>
          </a:prstGeom>
        </p:spPr>
        <p:txBody>
          <a:bodyPr vert="horz" lIns="138751" tIns="69376" rIns="138751" bIns="69376" rtlCol="0" anchor="b"/>
          <a:lstStyle>
            <a:lvl1pPr algn="r">
              <a:defRPr sz="1800"/>
            </a:lvl1pPr>
          </a:lstStyle>
          <a:p>
            <a:fld id="{FB01FB0B-89D0-4C06-9486-849A9E51977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94056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80160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01FB0B-89D0-4C06-9486-849A9E51977E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0168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1571308"/>
            <a:ext cx="9601200" cy="3342640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A3C7C-9534-405A-8826-001CBE838577}" type="datetimeFigureOut">
              <a:rPr lang="en-US" smtClean="0"/>
              <a:pPr/>
              <a:t>8/9/2023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2B511-4672-4952-82A6-089352FF194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9128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A3C7C-9534-405A-8826-001CBE838577}" type="datetimeFigureOut">
              <a:rPr lang="en-US" smtClean="0"/>
              <a:pPr/>
              <a:t>8/9/2023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2B511-4672-4952-82A6-089352FF194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0925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4"/>
            <a:ext cx="11041380" cy="3993832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49"/>
            <a:ext cx="11041380" cy="2100262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A3C7C-9534-405A-8826-001CBE838577}" type="datetimeFigureOut">
              <a:rPr lang="en-US" smtClean="0"/>
              <a:pPr/>
              <a:t>8/9/2023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2B511-4672-4952-82A6-089352FF194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7429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A3C7C-9534-405A-8826-001CBE838577}" type="datetimeFigureOut">
              <a:rPr lang="en-US" smtClean="0"/>
              <a:pPr/>
              <a:t>8/9/2023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2B511-4672-4952-82A6-089352FF194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810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6"/>
            <a:ext cx="11041380" cy="18557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8" y="2353628"/>
            <a:ext cx="5415676" cy="115347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8" y="3507105"/>
            <a:ext cx="5415676" cy="515842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0" y="2353628"/>
            <a:ext cx="5442347" cy="115347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0" y="3507105"/>
            <a:ext cx="5442347" cy="515842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A3C7C-9534-405A-8826-001CBE838577}" type="datetimeFigureOut">
              <a:rPr lang="en-US" smtClean="0"/>
              <a:pPr/>
              <a:t>8/9/2023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2B511-4672-4952-82A6-089352FF194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1751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A3C7C-9534-405A-8826-001CBE838577}" type="datetimeFigureOut">
              <a:rPr lang="en-US" smtClean="0"/>
              <a:pPr/>
              <a:t>8/9/2023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2B511-4672-4952-82A6-089352FF194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38487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A3C7C-9534-405A-8826-001CBE838577}" type="datetimeFigureOut">
              <a:rPr lang="en-US" smtClean="0"/>
              <a:pPr/>
              <a:t>8/9/2023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2B511-4672-4952-82A6-089352FF194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389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A3C7C-9534-405A-8826-001CBE838577}" type="datetimeFigureOut">
              <a:rPr lang="en-US" smtClean="0"/>
              <a:pPr/>
              <a:t>8/9/2023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2B511-4672-4952-82A6-089352FF194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57683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A3C7C-9534-405A-8826-001CBE838577}" type="datetimeFigureOut">
              <a:rPr lang="en-US" smtClean="0"/>
              <a:pPr/>
              <a:t>8/9/2023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2B511-4672-4952-82A6-089352FF194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5257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A3C7C-9534-405A-8826-001CBE838577}" type="datetimeFigureOut">
              <a:rPr lang="en-US" smtClean="0"/>
              <a:pPr/>
              <a:t>8/9/2023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2B511-4672-4952-82A6-089352FF194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9331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5" y="511175"/>
            <a:ext cx="2760345" cy="813657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0" y="511175"/>
            <a:ext cx="8121015" cy="813657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A3C7C-9534-405A-8826-001CBE838577}" type="datetimeFigureOut">
              <a:rPr lang="en-US" smtClean="0"/>
              <a:pPr/>
              <a:t>8/9/2023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2B511-4672-4952-82A6-089352FF194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2236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6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0A3C7C-9534-405A-8826-001CBE838577}" type="datetimeFigureOut">
              <a:rPr lang="en-US" smtClean="0"/>
              <a:pPr/>
              <a:t>8/9/2023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1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32B511-4672-4952-82A6-089352FF194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1360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72033" y="3000400"/>
            <a:ext cx="10830274" cy="2714589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none" lIns="128016" tIns="64008" rIns="128016" bIns="64008">
            <a:spAutoFit/>
          </a:bodyPr>
          <a:lstStyle/>
          <a:p>
            <a:pPr algn="ctr"/>
            <a:r>
              <a:rPr lang="en-US" sz="5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APNA GHAR UNIT -</a:t>
            </a:r>
            <a:r>
              <a:rPr lang="en-US" sz="5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 CHSL.</a:t>
            </a:r>
          </a:p>
          <a:p>
            <a:pPr algn="ctr"/>
            <a:r>
              <a:rPr lang="en-US" sz="5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(SHEETAL CHHAYA</a:t>
            </a:r>
            <a:r>
              <a:rPr lang="en-US" sz="5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) </a:t>
            </a:r>
          </a:p>
          <a:p>
            <a:pPr algn="ctr"/>
            <a:r>
              <a:rPr lang="en-US" sz="5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RESIDENTIAL &amp; COMMERCIAL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8988" y="6293604"/>
            <a:ext cx="104047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CTS </a:t>
            </a: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1/28</a:t>
            </a:r>
            <a:r>
              <a:rPr lang="en-IN" sz="2400" dirty="0"/>
              <a:t> </a:t>
            </a:r>
            <a:r>
              <a:rPr lang="en-IN" sz="2400" dirty="0" err="1"/>
              <a:t>Sheetal</a:t>
            </a:r>
            <a:r>
              <a:rPr lang="en-IN" sz="2400" dirty="0"/>
              <a:t> </a:t>
            </a:r>
            <a:r>
              <a:rPr lang="en-IN" sz="2400" dirty="0" err="1" smtClean="0"/>
              <a:t>Chhaya</a:t>
            </a:r>
            <a:r>
              <a:rPr lang="en-IN" sz="2400" dirty="0" smtClean="0"/>
              <a:t>, </a:t>
            </a:r>
            <a:r>
              <a:rPr lang="en-IN" sz="2400" dirty="0"/>
              <a:t>Swami Samarth </a:t>
            </a:r>
            <a:r>
              <a:rPr lang="en-IN" sz="2400" dirty="0" smtClean="0"/>
              <a:t>Nagar, </a:t>
            </a:r>
            <a:r>
              <a:rPr lang="en-IN" sz="2400" dirty="0" err="1"/>
              <a:t>Andheri</a:t>
            </a:r>
            <a:r>
              <a:rPr lang="en-IN" sz="2400" dirty="0"/>
              <a:t> West Mumbai- </a:t>
            </a: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400053</a:t>
            </a:r>
            <a:r>
              <a:rPr lang="en-IN" sz="2400" dirty="0"/>
              <a:t>. </a:t>
            </a:r>
          </a:p>
        </p:txBody>
      </p:sp>
      <p:pic>
        <p:nvPicPr>
          <p:cNvPr id="5" name="Picture 4" title="BHARA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6903" y="1511365"/>
            <a:ext cx="4260533" cy="1199728"/>
          </a:xfrm>
          <a:prstGeom prst="rect">
            <a:avLst/>
          </a:prstGeom>
          <a:effectLst>
            <a:glow rad="127000">
              <a:schemeClr val="bg1"/>
            </a:glow>
            <a:outerShdw blurRad="914400" dist="342900" sx="25000" sy="25000" algn="ctr" rotWithShape="0">
              <a:schemeClr val="bg1">
                <a:alpha val="0"/>
              </a:schemeClr>
            </a:outerShdw>
            <a:reflection blurRad="12700" endPos="0" dir="5400000" sy="-100000" algn="bl" rotWithShape="0"/>
          </a:effectLst>
          <a:scene3d>
            <a:camera prst="orthographicFront"/>
            <a:lightRig rig="threePt" dir="t"/>
          </a:scene3d>
          <a:sp3d extrusionH="76200" contourW="12700">
            <a:extrusionClr>
              <a:schemeClr val="bg1"/>
            </a:extrusionClr>
            <a:contourClr>
              <a:schemeClr val="bg1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424136" y="408112"/>
            <a:ext cx="11953328" cy="8712968"/>
          </a:xfrm>
          <a:prstGeom prst="rect">
            <a:avLst/>
          </a:prstGeom>
          <a:noFill/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6725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4058137" y="1272208"/>
            <a:ext cx="4286879" cy="6955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920" b="1" dirty="0"/>
              <a:t>LOCATION PLAN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" y="2424336"/>
            <a:ext cx="12801600" cy="66302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260" y="0"/>
            <a:ext cx="8641080" cy="9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197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1747535" y="1416224"/>
            <a:ext cx="989969" cy="3224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Rectangle 1"/>
          <p:cNvSpPr/>
          <p:nvPr/>
        </p:nvSpPr>
        <p:spPr>
          <a:xfrm>
            <a:off x="9929192" y="9049072"/>
            <a:ext cx="2592288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 8"/>
          <p:cNvSpPr/>
          <p:nvPr/>
        </p:nvSpPr>
        <p:spPr>
          <a:xfrm>
            <a:off x="9806992" y="8473008"/>
            <a:ext cx="2836687" cy="3859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Rectangle 9"/>
          <p:cNvSpPr/>
          <p:nvPr/>
        </p:nvSpPr>
        <p:spPr>
          <a:xfrm>
            <a:off x="11747535" y="1206967"/>
            <a:ext cx="989969" cy="3429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8416"/>
            <a:ext cx="12801600" cy="7549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15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567232" y="1495441"/>
            <a:ext cx="989969" cy="4342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8" name="Straight Connector 7"/>
          <p:cNvCxnSpPr/>
          <p:nvPr/>
        </p:nvCxnSpPr>
        <p:spPr>
          <a:xfrm>
            <a:off x="1360240" y="4296544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9964912" y="8184976"/>
            <a:ext cx="2836687" cy="3859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ectangle 11"/>
          <p:cNvSpPr/>
          <p:nvPr/>
        </p:nvSpPr>
        <p:spPr>
          <a:xfrm>
            <a:off x="11500806" y="1541067"/>
            <a:ext cx="989969" cy="3429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Rectangle 13"/>
          <p:cNvSpPr/>
          <p:nvPr/>
        </p:nvSpPr>
        <p:spPr>
          <a:xfrm>
            <a:off x="9887025" y="8159080"/>
            <a:ext cx="2836687" cy="3859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54015"/>
            <a:ext cx="12801600" cy="68931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1153328" y="1776264"/>
            <a:ext cx="1512167" cy="6480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/>
          <p:cNvSpPr/>
          <p:nvPr/>
        </p:nvSpPr>
        <p:spPr>
          <a:xfrm>
            <a:off x="8561040" y="8355505"/>
            <a:ext cx="3312368" cy="5495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/>
          <p:cNvSpPr/>
          <p:nvPr/>
        </p:nvSpPr>
        <p:spPr>
          <a:xfrm>
            <a:off x="11378423" y="1538754"/>
            <a:ext cx="989969" cy="3429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 8"/>
          <p:cNvSpPr/>
          <p:nvPr/>
        </p:nvSpPr>
        <p:spPr>
          <a:xfrm>
            <a:off x="8645543" y="7946277"/>
            <a:ext cx="3227865" cy="4092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54015"/>
            <a:ext cx="12801600" cy="68931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1225337" y="1570774"/>
            <a:ext cx="1512167" cy="4215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9281120" y="7591354"/>
            <a:ext cx="3312368" cy="2335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22882"/>
            <a:ext cx="12801600" cy="6155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985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0219"/>
            <a:ext cx="12801600" cy="7160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216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90496"/>
            <a:ext cx="12801600" cy="5220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29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0763"/>
            <a:ext cx="12801600" cy="5919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908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6416"/>
            <a:ext cx="12801600" cy="708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897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0763"/>
            <a:ext cx="12801600" cy="5919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028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0763"/>
            <a:ext cx="12801600" cy="5919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584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6416"/>
            <a:ext cx="12801600" cy="708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348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0763"/>
            <a:ext cx="12801600" cy="5919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094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0763"/>
            <a:ext cx="12801600" cy="5919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662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9521"/>
            <a:ext cx="12801600" cy="8722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85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0100"/>
            <a:ext cx="12801600" cy="800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548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7277"/>
            <a:ext cx="12801600" cy="6006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61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0380" y="0"/>
            <a:ext cx="3900840" cy="9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57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438" y="0"/>
            <a:ext cx="11042723" cy="9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13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56919" y="4338935"/>
            <a:ext cx="44877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THANK  YOU</a:t>
            </a:r>
            <a:endParaRPr lang="en-US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3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06348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654</TotalTime>
  <Words>33</Words>
  <Application>Microsoft Office PowerPoint</Application>
  <PresentationFormat>A3 Paper (297x420 mm)</PresentationFormat>
  <Paragraphs>7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DeepakG</cp:lastModifiedBy>
  <cp:revision>134</cp:revision>
  <cp:lastPrinted>2023-02-08T08:49:58Z</cp:lastPrinted>
  <dcterms:created xsi:type="dcterms:W3CDTF">2020-01-27T14:06:15Z</dcterms:created>
  <dcterms:modified xsi:type="dcterms:W3CDTF">2023-08-09T09:20:20Z</dcterms:modified>
</cp:coreProperties>
</file>